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2"/>
  </p:notesMasterIdLst>
  <p:handoutMasterIdLst>
    <p:handoutMasterId r:id="rId33"/>
  </p:handoutMasterIdLst>
  <p:sldIdLst>
    <p:sldId id="452" r:id="rId6"/>
    <p:sldId id="691" r:id="rId7"/>
    <p:sldId id="633" r:id="rId8"/>
    <p:sldId id="692" r:id="rId9"/>
    <p:sldId id="690" r:id="rId10"/>
    <p:sldId id="678" r:id="rId11"/>
    <p:sldId id="684" r:id="rId12"/>
    <p:sldId id="680" r:id="rId13"/>
    <p:sldId id="685" r:id="rId14"/>
    <p:sldId id="645" r:id="rId15"/>
    <p:sldId id="646" r:id="rId16"/>
    <p:sldId id="484" r:id="rId17"/>
    <p:sldId id="473" r:id="rId18"/>
    <p:sldId id="470" r:id="rId19"/>
    <p:sldId id="686" r:id="rId20"/>
    <p:sldId id="552" r:id="rId21"/>
    <p:sldId id="491" r:id="rId22"/>
    <p:sldId id="671" r:id="rId23"/>
    <p:sldId id="675" r:id="rId24"/>
    <p:sldId id="558" r:id="rId25"/>
    <p:sldId id="562" r:id="rId26"/>
    <p:sldId id="672" r:id="rId27"/>
    <p:sldId id="673" r:id="rId28"/>
    <p:sldId id="676" r:id="rId29"/>
    <p:sldId id="674" r:id="rId30"/>
    <p:sldId id="6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6" autoAdjust="0"/>
    <p:restoredTop sz="74310" autoAdjust="0"/>
  </p:normalViewPr>
  <p:slideViewPr>
    <p:cSldViewPr snapToGrid="0">
      <p:cViewPr varScale="1">
        <p:scale>
          <a:sx n="167" d="100"/>
          <a:sy n="167" d="100"/>
        </p:scale>
        <p:origin x="3152" y="16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mailto:sallol@ce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008433-BAB6-924F-AF14-05966ADB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98102"/>
            <a:ext cx="10340340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LINUX SHELL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C5426C-3997-3140-A1FF-55B14C1A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264820"/>
            <a:ext cx="10642852" cy="48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668</Words>
  <Application>Microsoft Macintosh PowerPoint</Application>
  <PresentationFormat>Widescreen</PresentationFormat>
  <Paragraphs>286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105</cp:revision>
  <dcterms:created xsi:type="dcterms:W3CDTF">2020-08-31T15:16:21Z</dcterms:created>
  <dcterms:modified xsi:type="dcterms:W3CDTF">2021-09-20T13:51:56Z</dcterms:modified>
</cp:coreProperties>
</file>